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62" r:id="rId2"/>
    <p:sldId id="571" r:id="rId3"/>
    <p:sldId id="458" r:id="rId4"/>
    <p:sldId id="459" r:id="rId5"/>
    <p:sldId id="460" r:id="rId6"/>
    <p:sldId id="461" r:id="rId7"/>
    <p:sldId id="462" r:id="rId8"/>
    <p:sldId id="473" r:id="rId9"/>
    <p:sldId id="463" r:id="rId10"/>
    <p:sldId id="474" r:id="rId11"/>
    <p:sldId id="464" r:id="rId12"/>
    <p:sldId id="465" r:id="rId13"/>
    <p:sldId id="475" r:id="rId14"/>
    <p:sldId id="466" r:id="rId15"/>
    <p:sldId id="467" r:id="rId16"/>
    <p:sldId id="468" r:id="rId17"/>
    <p:sldId id="469" r:id="rId18"/>
    <p:sldId id="470" r:id="rId19"/>
    <p:sldId id="471" r:id="rId20"/>
    <p:sldId id="472" r:id="rId21"/>
    <p:sldId id="572" r:id="rId22"/>
    <p:sldId id="476" r:id="rId23"/>
    <p:sldId id="477" r:id="rId24"/>
    <p:sldId id="478" r:id="rId25"/>
    <p:sldId id="479" r:id="rId26"/>
    <p:sldId id="480" r:id="rId27"/>
    <p:sldId id="481" r:id="rId28"/>
    <p:sldId id="482" r:id="rId29"/>
    <p:sldId id="483" r:id="rId30"/>
    <p:sldId id="484" r:id="rId31"/>
    <p:sldId id="485" r:id="rId32"/>
    <p:sldId id="486" r:id="rId33"/>
    <p:sldId id="487" r:id="rId34"/>
    <p:sldId id="488" r:id="rId35"/>
    <p:sldId id="489" r:id="rId36"/>
    <p:sldId id="490" r:id="rId37"/>
    <p:sldId id="491" r:id="rId38"/>
    <p:sldId id="492" r:id="rId39"/>
    <p:sldId id="493" r:id="rId40"/>
    <p:sldId id="494" r:id="rId41"/>
    <p:sldId id="495" r:id="rId42"/>
    <p:sldId id="496" r:id="rId43"/>
    <p:sldId id="497" r:id="rId44"/>
    <p:sldId id="498" r:id="rId45"/>
    <p:sldId id="500" r:id="rId46"/>
    <p:sldId id="499" r:id="rId47"/>
    <p:sldId id="501" r:id="rId48"/>
    <p:sldId id="502" r:id="rId49"/>
    <p:sldId id="503" r:id="rId50"/>
    <p:sldId id="504" r:id="rId51"/>
    <p:sldId id="505" r:id="rId52"/>
    <p:sldId id="506" r:id="rId53"/>
    <p:sldId id="507" r:id="rId54"/>
    <p:sldId id="508" r:id="rId55"/>
    <p:sldId id="509" r:id="rId56"/>
    <p:sldId id="512" r:id="rId57"/>
    <p:sldId id="510" r:id="rId58"/>
    <p:sldId id="511" r:id="rId59"/>
    <p:sldId id="513" r:id="rId60"/>
    <p:sldId id="514" r:id="rId61"/>
    <p:sldId id="515" r:id="rId62"/>
    <p:sldId id="516" r:id="rId63"/>
    <p:sldId id="517" r:id="rId64"/>
    <p:sldId id="518" r:id="rId65"/>
    <p:sldId id="519" r:id="rId66"/>
    <p:sldId id="520" r:id="rId67"/>
    <p:sldId id="521" r:id="rId68"/>
    <p:sldId id="522" r:id="rId69"/>
    <p:sldId id="523" r:id="rId70"/>
    <p:sldId id="524" r:id="rId71"/>
    <p:sldId id="525" r:id="rId72"/>
    <p:sldId id="526" r:id="rId73"/>
    <p:sldId id="527" r:id="rId74"/>
    <p:sldId id="528" r:id="rId75"/>
    <p:sldId id="529" r:id="rId76"/>
    <p:sldId id="530" r:id="rId77"/>
    <p:sldId id="531" r:id="rId78"/>
    <p:sldId id="532" r:id="rId79"/>
    <p:sldId id="533" r:id="rId80"/>
    <p:sldId id="535" r:id="rId81"/>
    <p:sldId id="534" r:id="rId82"/>
    <p:sldId id="536" r:id="rId83"/>
    <p:sldId id="537" r:id="rId84"/>
    <p:sldId id="538" r:id="rId85"/>
    <p:sldId id="539" r:id="rId86"/>
    <p:sldId id="540" r:id="rId87"/>
    <p:sldId id="542" r:id="rId88"/>
    <p:sldId id="543" r:id="rId89"/>
    <p:sldId id="544" r:id="rId90"/>
    <p:sldId id="545" r:id="rId91"/>
    <p:sldId id="546" r:id="rId92"/>
    <p:sldId id="547" r:id="rId93"/>
    <p:sldId id="548" r:id="rId94"/>
    <p:sldId id="549" r:id="rId95"/>
    <p:sldId id="559" r:id="rId96"/>
    <p:sldId id="550" r:id="rId97"/>
    <p:sldId id="551" r:id="rId98"/>
    <p:sldId id="552" r:id="rId99"/>
    <p:sldId id="560" r:id="rId100"/>
    <p:sldId id="553" r:id="rId101"/>
    <p:sldId id="554" r:id="rId102"/>
    <p:sldId id="555" r:id="rId103"/>
    <p:sldId id="561" r:id="rId104"/>
    <p:sldId id="556" r:id="rId105"/>
    <p:sldId id="557" r:id="rId106"/>
    <p:sldId id="558" r:id="rId107"/>
    <p:sldId id="563" r:id="rId108"/>
    <p:sldId id="564" r:id="rId109"/>
    <p:sldId id="565" r:id="rId110"/>
    <p:sldId id="566" r:id="rId111"/>
    <p:sldId id="567" r:id="rId112"/>
    <p:sldId id="568" r:id="rId113"/>
    <p:sldId id="569" r:id="rId114"/>
    <p:sldId id="570" r:id="rId11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25" autoAdjust="0"/>
    <p:restoredTop sz="94699" autoAdjust="0"/>
  </p:normalViewPr>
  <p:slideViewPr>
    <p:cSldViewPr snapToGrid="0">
      <p:cViewPr varScale="1">
        <p:scale>
          <a:sx n="97" d="100"/>
          <a:sy n="97" d="100"/>
        </p:scale>
        <p:origin x="102" y="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2023-10-19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1452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2023-10-19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290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2023-10-19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7091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2023-10-19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0964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2023-10-19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301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2023-10-19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1365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2023-10-19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2754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2023-10-19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9936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2023-10-19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2469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2023-10-19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9775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2023-10-19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4014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9EC5F-9AAE-4013-BE94-8F26466FEB49}" type="datetimeFigureOut">
              <a:rPr lang="sv-SE" smtClean="0"/>
              <a:t>2023-10-19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347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573657" y="1026245"/>
            <a:ext cx="7772400" cy="2010253"/>
          </a:xfrm>
        </p:spPr>
        <p:txBody>
          <a:bodyPr>
            <a:noAutofit/>
          </a:bodyPr>
          <a:lstStyle/>
          <a:p>
            <a:pPr algn="l"/>
            <a:r>
              <a:rPr lang="sv-SE" sz="6600" dirty="0" smtClean="0"/>
              <a:t>Svenskt Njurregister </a:t>
            </a:r>
            <a:br>
              <a:rPr lang="sv-SE" sz="6600" dirty="0" smtClean="0"/>
            </a:br>
            <a:r>
              <a:rPr lang="sv-SE" sz="6600" dirty="0" smtClean="0"/>
              <a:t>Årsrapport 2023</a:t>
            </a:r>
            <a:endParaRPr lang="sv-SE" sz="6600" dirty="0"/>
          </a:p>
        </p:txBody>
      </p:sp>
    </p:spTree>
    <p:extLst>
      <p:ext uri="{BB962C8B-B14F-4D97-AF65-F5344CB8AC3E}">
        <p14:creationId xmlns:p14="http://schemas.microsoft.com/office/powerpoint/2010/main" val="2539575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11" y="212574"/>
            <a:ext cx="7813133" cy="572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515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0" y="554294"/>
            <a:ext cx="818720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8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63" y="329629"/>
            <a:ext cx="7640227" cy="552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3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80" y="573124"/>
            <a:ext cx="8759537" cy="425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8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26" y="1350755"/>
            <a:ext cx="8216299" cy="193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4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5" y="573026"/>
            <a:ext cx="8198842" cy="458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9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" y="718296"/>
            <a:ext cx="8227937" cy="45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3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0" y="584479"/>
            <a:ext cx="8187206" cy="48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8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53683" y="102513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v-SE" sz="6500" dirty="0" smtClean="0"/>
              <a:t>Överlevnad</a:t>
            </a:r>
            <a:endParaRPr lang="sv-SE" sz="6500" dirty="0"/>
          </a:p>
        </p:txBody>
      </p:sp>
    </p:spTree>
    <p:extLst>
      <p:ext uri="{BB962C8B-B14F-4D97-AF65-F5344CB8AC3E}">
        <p14:creationId xmlns:p14="http://schemas.microsoft.com/office/powerpoint/2010/main" val="28009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619" y="204315"/>
            <a:ext cx="4599432" cy="59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4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46" y="473719"/>
            <a:ext cx="6749103" cy="523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5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6" y="659452"/>
            <a:ext cx="8590581" cy="434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2828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05" y="416938"/>
            <a:ext cx="6725205" cy="525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3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95" y="891488"/>
            <a:ext cx="6165966" cy="35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9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618" y="986077"/>
            <a:ext cx="6112349" cy="348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0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592" y="935785"/>
            <a:ext cx="6112349" cy="36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0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56" y="943258"/>
            <a:ext cx="6103411" cy="375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6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1" y="1193583"/>
            <a:ext cx="8425364" cy="371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06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50" y="1703389"/>
            <a:ext cx="7559179" cy="146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6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94" y="1192601"/>
            <a:ext cx="8726702" cy="292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55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12" y="888296"/>
            <a:ext cx="8413312" cy="33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55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04" y="933032"/>
            <a:ext cx="8425364" cy="327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53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5" y="879397"/>
            <a:ext cx="8449472" cy="354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4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66" y="1007511"/>
            <a:ext cx="8473578" cy="342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10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7" y="1062622"/>
            <a:ext cx="8431392" cy="347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12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068269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sv-SE" sz="7200" dirty="0" smtClean="0"/>
              <a:t>Epidemiologi</a:t>
            </a:r>
            <a:endParaRPr lang="sv-SE" sz="7200" dirty="0"/>
          </a:p>
        </p:txBody>
      </p:sp>
    </p:spTree>
    <p:extLst>
      <p:ext uri="{BB962C8B-B14F-4D97-AF65-F5344CB8AC3E}">
        <p14:creationId xmlns:p14="http://schemas.microsoft.com/office/powerpoint/2010/main" val="4025856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30" y="684922"/>
            <a:ext cx="7771361" cy="52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74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08039" y="107105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v-SE" sz="6500" dirty="0" smtClean="0"/>
              <a:t>Njurbiopsi</a:t>
            </a:r>
            <a:endParaRPr lang="sv-SE" sz="6500" dirty="0"/>
          </a:p>
        </p:txBody>
      </p:sp>
    </p:spTree>
    <p:extLst>
      <p:ext uri="{BB962C8B-B14F-4D97-AF65-F5344CB8AC3E}">
        <p14:creationId xmlns:p14="http://schemas.microsoft.com/office/powerpoint/2010/main" val="1336111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41" y="669724"/>
            <a:ext cx="7861138" cy="418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61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00" y="769129"/>
            <a:ext cx="7855527" cy="351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07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04" y="1232817"/>
            <a:ext cx="7844305" cy="157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08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17" y="1040744"/>
            <a:ext cx="7861138" cy="156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86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8207" y="962895"/>
            <a:ext cx="8229600" cy="2203091"/>
          </a:xfrm>
        </p:spPr>
        <p:txBody>
          <a:bodyPr>
            <a:noAutofit/>
          </a:bodyPr>
          <a:lstStyle/>
          <a:p>
            <a:pPr algn="l"/>
            <a:r>
              <a:rPr lang="sv-SE" sz="6500" dirty="0" smtClean="0"/>
              <a:t>Kronisk njursjukdom (CKD)</a:t>
            </a:r>
            <a:endParaRPr lang="sv-SE" sz="6500" dirty="0"/>
          </a:p>
        </p:txBody>
      </p:sp>
    </p:spTree>
    <p:extLst>
      <p:ext uri="{BB962C8B-B14F-4D97-AF65-F5344CB8AC3E}">
        <p14:creationId xmlns:p14="http://schemas.microsoft.com/office/powerpoint/2010/main" val="1772787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0" y="716327"/>
            <a:ext cx="7866750" cy="374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06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04" y="759198"/>
            <a:ext cx="7861138" cy="410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15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39" y="976688"/>
            <a:ext cx="7861138" cy="367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15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8" y="559191"/>
            <a:ext cx="8561070" cy="408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6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14" y="1057558"/>
            <a:ext cx="7877972" cy="369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36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90" y="683145"/>
            <a:ext cx="7866750" cy="425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49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095" y="487482"/>
            <a:ext cx="6876496" cy="536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0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6" y="765540"/>
            <a:ext cx="7894805" cy="427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63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09" y="734618"/>
            <a:ext cx="7877972" cy="451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90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14" y="774585"/>
            <a:ext cx="7877972" cy="400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037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8" y="755904"/>
            <a:ext cx="7861138" cy="392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602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31" y="781173"/>
            <a:ext cx="7889193" cy="35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582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31" y="843214"/>
            <a:ext cx="7861138" cy="352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267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6" y="856143"/>
            <a:ext cx="7861138" cy="323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78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" y="548001"/>
            <a:ext cx="8921634" cy="371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8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2" y="902503"/>
            <a:ext cx="7844305" cy="342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068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82524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v-SE" sz="6500" dirty="0" smtClean="0"/>
              <a:t>Specialläkemedel</a:t>
            </a:r>
            <a:endParaRPr lang="sv-SE" sz="6500" dirty="0"/>
          </a:p>
        </p:txBody>
      </p:sp>
    </p:spTree>
    <p:extLst>
      <p:ext uri="{BB962C8B-B14F-4D97-AF65-F5344CB8AC3E}">
        <p14:creationId xmlns:p14="http://schemas.microsoft.com/office/powerpoint/2010/main" val="6754126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44" y="651780"/>
            <a:ext cx="7894805" cy="46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84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24" y="921823"/>
            <a:ext cx="7866750" cy="300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913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29" y="1141029"/>
            <a:ext cx="6822256" cy="23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529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88374" y="89407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v-SE" sz="6500" dirty="0" err="1" smtClean="0"/>
              <a:t>Hemodialysaccess</a:t>
            </a:r>
            <a:endParaRPr lang="sv-SE" sz="6500" dirty="0"/>
          </a:p>
        </p:txBody>
      </p:sp>
    </p:spTree>
    <p:extLst>
      <p:ext uri="{BB962C8B-B14F-4D97-AF65-F5344CB8AC3E}">
        <p14:creationId xmlns:p14="http://schemas.microsoft.com/office/powerpoint/2010/main" val="32846726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15" y="804229"/>
            <a:ext cx="5664707" cy="382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758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68" y="671249"/>
            <a:ext cx="8759537" cy="372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869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942" y="863763"/>
            <a:ext cx="4258194" cy="448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936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74" y="523027"/>
            <a:ext cx="8728364" cy="494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85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41" y="1085924"/>
            <a:ext cx="8709660" cy="334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7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30" y="550311"/>
            <a:ext cx="8734598" cy="491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425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86" y="537283"/>
            <a:ext cx="8715894" cy="407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491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558" y="1144129"/>
            <a:ext cx="5888320" cy="40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751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83309" y="116132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v-SE" sz="6500" dirty="0" err="1" smtClean="0"/>
              <a:t>Peritonealdialysaccess</a:t>
            </a:r>
            <a:endParaRPr lang="sv-SE" sz="6500" dirty="0"/>
          </a:p>
        </p:txBody>
      </p:sp>
    </p:spTree>
    <p:extLst>
      <p:ext uri="{BB962C8B-B14F-4D97-AF65-F5344CB8AC3E}">
        <p14:creationId xmlns:p14="http://schemas.microsoft.com/office/powerpoint/2010/main" val="38456567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5" y="692821"/>
            <a:ext cx="8152291" cy="450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136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3" y="1046988"/>
            <a:ext cx="8449472" cy="425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879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29" y="671114"/>
            <a:ext cx="4208318" cy="478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929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47" y="1624260"/>
            <a:ext cx="8437418" cy="292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706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25" y="979145"/>
            <a:ext cx="8152291" cy="450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492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01782" y="8842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v-SE" sz="6500" dirty="0" smtClean="0"/>
              <a:t>Dialyskvalitet</a:t>
            </a:r>
            <a:endParaRPr lang="sv-SE" sz="6500" dirty="0"/>
          </a:p>
        </p:txBody>
      </p:sp>
    </p:spTree>
    <p:extLst>
      <p:ext uri="{BB962C8B-B14F-4D97-AF65-F5344CB8AC3E}">
        <p14:creationId xmlns:p14="http://schemas.microsoft.com/office/powerpoint/2010/main" val="2314340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78" y="836477"/>
            <a:ext cx="8747067" cy="359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207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5" y="900872"/>
            <a:ext cx="8152291" cy="371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248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6" y="948390"/>
            <a:ext cx="8134834" cy="366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122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9" y="1113535"/>
            <a:ext cx="8309152" cy="342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841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82" y="717619"/>
            <a:ext cx="8443444" cy="427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928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39" y="746760"/>
            <a:ext cx="8449472" cy="424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513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6" y="1018402"/>
            <a:ext cx="8419338" cy="356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422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75" y="1166967"/>
            <a:ext cx="8449472" cy="334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903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1" y="1113167"/>
            <a:ext cx="8425364" cy="336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160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5" y="1176297"/>
            <a:ext cx="8425364" cy="33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229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75" y="1190521"/>
            <a:ext cx="8437418" cy="391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24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77" y="991338"/>
            <a:ext cx="8709660" cy="336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097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3" y="1362918"/>
            <a:ext cx="8413312" cy="347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46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50" y="1132470"/>
            <a:ext cx="8425364" cy="360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161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4" y="1134151"/>
            <a:ext cx="8425364" cy="300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249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09" y="976147"/>
            <a:ext cx="8425364" cy="386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0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8" y="1160964"/>
            <a:ext cx="8461526" cy="338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1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83" y="1065415"/>
            <a:ext cx="8642326" cy="380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7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9" y="919341"/>
            <a:ext cx="8437418" cy="385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0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9" y="914677"/>
            <a:ext cx="8425364" cy="383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1" y="1076083"/>
            <a:ext cx="8443444" cy="37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2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50" y="884243"/>
            <a:ext cx="8413312" cy="349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2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01" y="415069"/>
            <a:ext cx="7613211" cy="553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996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47964" y="76416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v-SE" sz="6500" dirty="0" smtClean="0"/>
              <a:t>Njurtransplantation</a:t>
            </a:r>
            <a:endParaRPr lang="sv-SE" sz="6500" dirty="0"/>
          </a:p>
        </p:txBody>
      </p:sp>
    </p:spTree>
    <p:extLst>
      <p:ext uri="{BB962C8B-B14F-4D97-AF65-F5344CB8AC3E}">
        <p14:creationId xmlns:p14="http://schemas.microsoft.com/office/powerpoint/2010/main" val="259038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93" y="869372"/>
            <a:ext cx="6443404" cy="428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76" y="920126"/>
            <a:ext cx="6443404" cy="426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2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31" y="1472739"/>
            <a:ext cx="6349885" cy="21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2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07" y="1509591"/>
            <a:ext cx="6359236" cy="215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65" y="1269816"/>
            <a:ext cx="7051271" cy="337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4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753" y="1254484"/>
            <a:ext cx="7045037" cy="33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9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68" y="1387532"/>
            <a:ext cx="6275070" cy="332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2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21" y="1481328"/>
            <a:ext cx="6256366" cy="328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6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1" y="791422"/>
            <a:ext cx="5926559" cy="487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3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07" y="923347"/>
            <a:ext cx="8728364" cy="424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5306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78" y="844114"/>
            <a:ext cx="6199633" cy="459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6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406" y="693281"/>
            <a:ext cx="6415346" cy="470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798" y="797837"/>
            <a:ext cx="6471459" cy="464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8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41" y="845635"/>
            <a:ext cx="6387291" cy="468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4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7804" y="90436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v-SE" sz="5400" dirty="0" smtClean="0"/>
              <a:t>Patientrapporterade mått</a:t>
            </a:r>
            <a:endParaRPr lang="sv-SE" sz="5400" dirty="0"/>
          </a:p>
        </p:txBody>
      </p:sp>
    </p:spTree>
    <p:extLst>
      <p:ext uri="{BB962C8B-B14F-4D97-AF65-F5344CB8AC3E}">
        <p14:creationId xmlns:p14="http://schemas.microsoft.com/office/powerpoint/2010/main" val="160327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32" y="1648968"/>
            <a:ext cx="6041136" cy="356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2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108" y="1260348"/>
            <a:ext cx="5891784" cy="433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3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38" y="773309"/>
            <a:ext cx="8198842" cy="435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0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9" y="698926"/>
            <a:ext cx="8222119" cy="445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6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1" y="1291812"/>
            <a:ext cx="8163929" cy="249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3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2704</TotalTime>
  <Words>20</Words>
  <Application>Microsoft Office PowerPoint</Application>
  <PresentationFormat>Bildspel på skärmen (4:3)</PresentationFormat>
  <Paragraphs>11</Paragraphs>
  <Slides>114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114</vt:i4>
      </vt:variant>
    </vt:vector>
  </HeadingPairs>
  <TitlesOfParts>
    <vt:vector size="117" baseType="lpstr">
      <vt:lpstr>Arial</vt:lpstr>
      <vt:lpstr>Calibri</vt:lpstr>
      <vt:lpstr>1_Office-tema</vt:lpstr>
      <vt:lpstr>Svenskt Njurregister  Årsrapport 2023</vt:lpstr>
      <vt:lpstr>Epidemiologi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Njurbiopsi</vt:lpstr>
      <vt:lpstr>PowerPoint-presentation</vt:lpstr>
      <vt:lpstr>PowerPoint-presentation</vt:lpstr>
      <vt:lpstr>PowerPoint-presentation</vt:lpstr>
      <vt:lpstr>PowerPoint-presentation</vt:lpstr>
      <vt:lpstr>Kronisk njursjukdom (CKD)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Specialläkemedel</vt:lpstr>
      <vt:lpstr>PowerPoint-presentation</vt:lpstr>
      <vt:lpstr>PowerPoint-presentation</vt:lpstr>
      <vt:lpstr>PowerPoint-presentation</vt:lpstr>
      <vt:lpstr>Hemodialysaccess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Peritonealdialysaccess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Dialyskvalitet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Njurtransplantation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Patientrapporterade mått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Överlevnad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Region Jönköpings län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Gabara Susanne</dc:creator>
  <cp:lastModifiedBy>Gabara Susanne</cp:lastModifiedBy>
  <cp:revision>140</cp:revision>
  <dcterms:created xsi:type="dcterms:W3CDTF">2020-10-02T07:24:50Z</dcterms:created>
  <dcterms:modified xsi:type="dcterms:W3CDTF">2023-10-19T09:31:29Z</dcterms:modified>
</cp:coreProperties>
</file>